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274" r:id="rId3"/>
    <p:sldId id="276" r:id="rId4"/>
    <p:sldId id="405" r:id="rId5"/>
    <p:sldId id="406" r:id="rId6"/>
    <p:sldId id="407" r:id="rId7"/>
    <p:sldId id="35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49" r:id="rId20"/>
    <p:sldId id="351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FF0D9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>
        <p:scale>
          <a:sx n="67" d="100"/>
          <a:sy n="67" d="100"/>
        </p:scale>
        <p:origin x="-424" y="-1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jpeg"/><Relationship Id="rId15" Type="http://schemas.openxmlformats.org/officeDocument/2006/relationships/image" Target="../media/image3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softwaregroup-bg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Software Development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Software Types and Bug </a:t>
            </a:r>
            <a:r>
              <a:rPr lang="en-US" dirty="0"/>
              <a:t>F</a:t>
            </a:r>
            <a:r>
              <a:rPr lang="en-US" dirty="0" smtClean="0"/>
              <a:t>ixing Importance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Yonkov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258127"/>
            <a:ext cx="3187613" cy="395869"/>
          </a:xfrm>
        </p:spPr>
        <p:txBody>
          <a:bodyPr/>
          <a:lstStyle/>
          <a:p>
            <a:r>
              <a:rPr lang="en-US" dirty="0" smtClean="0"/>
              <a:t>http://github.com/RoYaLBG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6715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26502" y="3806198"/>
            <a:ext cx="214885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Fundamentals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2292" name="Picture 4" descr="https://encrypted-tbn3.gstatic.com/images?q=tbn:ANd9GcRGaMIzfmnjSDRY9V4z53X0dS1Jk6tKl8AG8ygPz_9bQxVTF14kX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4" y="4734043"/>
            <a:ext cx="4207053" cy="157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applications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The concept has been introduced in 1999 in Java Servlets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A major leap in the software distribution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Browsers and technologies are developed in favor of web apps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2005 – the term Ajax was coined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2011 – HTML5 was finalized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www.webkingtechnologies.com/wp-content/uploads/2010/12/ajax_web_develop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46" y="3276600"/>
            <a:ext cx="328992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blogcdn.com/www.switched.com/media/2010/05/html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4330117"/>
            <a:ext cx="38862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4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Mobile applications</a:t>
            </a:r>
            <a:endParaRPr lang="en-US" dirty="0"/>
          </a:p>
        </p:txBody>
      </p:sp>
      <p:pic>
        <p:nvPicPr>
          <p:cNvPr id="5122" name="Picture 2" descr="http://media.idownloadblog.com/wp-content/uploads/2012/12/Viber-3.2-for-iOS-iPhone-screenshot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762000"/>
            <a:ext cx="2105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Applications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App distribution platforms began appearing in 2008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Apple app store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Google play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Windows phone store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Started as productivity and information retrieval apps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Reached bigger market share than retail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http://utahgrizzlies.com.ismmedia.com/ISM3/std-content/repos/Top/available-on-iphone-app-stor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5029200"/>
            <a:ext cx="3581400" cy="12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mobiledevmemo.com/wp-content/uploads/2014/10/google-pla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1752600"/>
            <a:ext cx="2438400" cy="17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Bugs!</a:t>
            </a:r>
            <a:endParaRPr lang="en-US" dirty="0"/>
          </a:p>
        </p:txBody>
      </p:sp>
      <p:pic>
        <p:nvPicPr>
          <p:cNvPr id="7172" name="Picture 4" descr="https://raphaelhertzog.com/files/2011/07/bug-f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1219200"/>
            <a:ext cx="5181600" cy="36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12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bugs still occur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People DO make mistakes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Software complexity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Requirements (quality, change…)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Deadlines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Obsolete automation scripts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Lack of skilled testers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http://www.eepowersolutions.com/wp-content/uploads/2012/12/ibex-ultra-with-cables-te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219200"/>
            <a:ext cx="2990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5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Fixing Importance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http://www.realmofdarkness.net/pc/img/ap/p/angrycust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43023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fixing importance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http://integritydebtrelief.org/img/Debt_Settl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524000"/>
            <a:ext cx="6096000" cy="4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Fixing Importance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AutoShape 2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>
            <a:spLocks noChangeAspect="1" noChangeArrowheads="1"/>
          </p:cNvSpPr>
          <p:nvPr/>
        </p:nvSpPr>
        <p:spPr bwMode="auto">
          <a:xfrm>
            <a:off x="155575" y="-1303338"/>
            <a:ext cx="42005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ajax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ajax programm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Unfixed bugs camouflage other bugs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Suggest quality isn’t important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Duplicate effort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Unreliable metrics and money loss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Fixing a bug today costs less than tomorrow</a:t>
            </a:r>
            <a:endParaRPr lang="en-US" dirty="0"/>
          </a:p>
        </p:txBody>
      </p:sp>
      <p:pic>
        <p:nvPicPr>
          <p:cNvPr id="11266" name="Picture 2" descr="https://encrypted-tbn0.gstatic.com/images?q=tbn:ANd9GcS5Ft3Sv_wvQpnyY5Ns0_TpZJW6qYSfT61lBOFdDqn8MCAqZ77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2514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evolved through the time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Retail, web, mobile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It still has bugs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Reasons does not change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Importance of fixing bugs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More costumers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More money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unsatisfied developers</a:t>
            </a: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Introduction to Software Development</a:t>
            </a:r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</a:t>
            </a:r>
            <a:r>
              <a:rPr lang="en-US" dirty="0"/>
              <a:t>S</a:t>
            </a:r>
            <a:r>
              <a:rPr lang="en-US" dirty="0" smtClean="0"/>
              <a:t>oftware?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Software Distribution </a:t>
            </a:r>
            <a:r>
              <a:rPr lang="en-US" dirty="0"/>
              <a:t>T</a:t>
            </a:r>
            <a:r>
              <a:rPr lang="en-US" dirty="0" smtClean="0"/>
              <a:t>ypes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Retail software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 applications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Mobile applications</a:t>
            </a:r>
            <a:endParaRPr lang="bg-BG" sz="28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Why Bugs </a:t>
            </a:r>
            <a:r>
              <a:rPr lang="en-US" dirty="0"/>
              <a:t>S</a:t>
            </a:r>
            <a:r>
              <a:rPr lang="en-US" dirty="0" smtClean="0"/>
              <a:t>till </a:t>
            </a:r>
            <a:r>
              <a:rPr lang="en-US" dirty="0"/>
              <a:t>O</a:t>
            </a:r>
            <a:r>
              <a:rPr lang="en-US" dirty="0" smtClean="0"/>
              <a:t>ccur?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Bug Fixing Importance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</a:t>
            </a:r>
            <a:r>
              <a:rPr lang="bg-BG" dirty="0" smtClean="0"/>
              <a:t>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26" name="Picture 2" descr="http://cdn.camstar.industrysoftware.automation.siemens.com/manufacturing-geek/wp-content/uploads/2014/06/computers-number-soar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838200"/>
            <a:ext cx="54292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Look at Software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2133600"/>
            <a:ext cx="9220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any set of machine-readable instructions that directs a computer's processor to perform specific operations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1094533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Software definition</a:t>
            </a:r>
          </a:p>
        </p:txBody>
      </p:sp>
      <p:pic>
        <p:nvPicPr>
          <p:cNvPr id="2052" name="Picture 4" descr="http://qph.is.quoracdn.net/main-qimg-34d878b6dc90d4ee1b418d1053902036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4038600"/>
            <a:ext cx="6553200" cy="22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Look at Software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61733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Developed for 8 decades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Evolved into a profession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Concerned into quality maximizing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Software engineering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Best practices for writing code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Management issues (team size, process, etc…)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On-time deliver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Work-place culture</a:t>
            </a:r>
          </a:p>
          <a:p>
            <a:pPr lvl="1"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  <a:p>
            <a:pPr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</p:txBody>
      </p:sp>
      <p:pic>
        <p:nvPicPr>
          <p:cNvPr id="3074" name="Picture 2" descr="http://www.technosolutions.com/images/requirements-life-cycle-pyram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990600"/>
            <a:ext cx="4219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Distribution</a:t>
            </a:r>
            <a:endParaRPr lang="en-US" dirty="0"/>
          </a:p>
        </p:txBody>
      </p:sp>
      <p:pic>
        <p:nvPicPr>
          <p:cNvPr id="13314" name="Picture 2" descr="http://www.agentsmith.biz/Images/Slides/sli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605094"/>
            <a:ext cx="4572000" cy="29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Retail Software</a:t>
            </a:r>
            <a:endParaRPr lang="en-US" dirty="0"/>
          </a:p>
        </p:txBody>
      </p:sp>
      <p:pic>
        <p:nvPicPr>
          <p:cNvPr id="1028" name="Picture 4" descr="https://winworldpc.com/res/img/screenshots/98-second-edition-02a9bdd0475693b4b171b91a8652fd22-w98-2014-09-13-21-51-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57" y="895683"/>
            <a:ext cx="5041011" cy="37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Retail Software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The vast majority of software until the emergence of internet</a:t>
            </a:r>
          </a:p>
          <a:p>
            <a:pPr marL="0" indent="0">
              <a:lnSpc>
                <a:spcPts val="3600"/>
              </a:lnSpc>
              <a:buNone/>
            </a:pPr>
            <a:endParaRPr lang="en-US" noProof="1" smtClean="0">
              <a:sym typeface="Wingdings" pitchFamily="2" charset="2"/>
            </a:endParaRPr>
          </a:p>
          <a:p>
            <a:pPr marL="0" indent="0">
              <a:lnSpc>
                <a:spcPts val="3600"/>
              </a:lnSpc>
              <a:buNone/>
            </a:pPr>
            <a:endParaRPr lang="en-US" noProof="1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i.ebayimg.com/00/s/MTIwMFgxNjAw/z/Fa8AAOSw~OdVd5sN/$_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590800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04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Applications</a:t>
            </a:r>
            <a:endParaRPr lang="en-US" dirty="0"/>
          </a:p>
        </p:txBody>
      </p:sp>
      <p:pic>
        <p:nvPicPr>
          <p:cNvPr id="3074" name="Picture 2" descr="http://www.freeemailtutorials.com/freeFacebookTutorials/i/Facebook-homepage-and-sign-up-form-for-new-accou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176337"/>
            <a:ext cx="6094068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7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832</Words>
  <Application>Microsoft Office PowerPoint</Application>
  <PresentationFormat>Custom</PresentationFormat>
  <Paragraphs>165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SoftUni 16x9</vt:lpstr>
      <vt:lpstr>Introduction to Software Development</vt:lpstr>
      <vt:lpstr>Table of Contents</vt:lpstr>
      <vt:lpstr>Software Development</vt:lpstr>
      <vt:lpstr>First Look at Software</vt:lpstr>
      <vt:lpstr>First Look at Software (2)</vt:lpstr>
      <vt:lpstr>Software Distribution</vt:lpstr>
      <vt:lpstr>Retail Software</vt:lpstr>
      <vt:lpstr>Retail Software</vt:lpstr>
      <vt:lpstr>Web Applications</vt:lpstr>
      <vt:lpstr>Web applications</vt:lpstr>
      <vt:lpstr>Mobile applications</vt:lpstr>
      <vt:lpstr>Mobile Applications</vt:lpstr>
      <vt:lpstr>Bugs!</vt:lpstr>
      <vt:lpstr>Why bugs still occur</vt:lpstr>
      <vt:lpstr>Bug Fixing Importance</vt:lpstr>
      <vt:lpstr>Bug fixing importance (2)</vt:lpstr>
      <vt:lpstr>Bug Fixing Importance (3)</vt:lpstr>
      <vt:lpstr>Summary</vt:lpstr>
      <vt:lpstr>Introduction to Software Development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Development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2015-07-13T12:37:07Z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